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48"/>
  </p:normalViewPr>
  <p:slideViewPr>
    <p:cSldViewPr snapToGrid="0">
      <p:cViewPr varScale="1">
        <p:scale>
          <a:sx n="116" d="100"/>
          <a:sy n="116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3BC69-4B87-D2C9-FAFA-21192D2BA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6D9E58-9CD6-AE36-92F2-B7D4CE886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C6F1B-9A09-D276-111E-D755238CA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B445D-B4E3-1961-E519-A0FDC7597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B5D06-AD92-AD5D-5C0F-3166D7E58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16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14E0A-A2FA-EE77-606E-298F7D3DE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99F068-31F2-85CF-F1AC-0A7328498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8464D-4D62-68A4-FEFE-335CD96CC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9F689-2D6E-1E11-A322-DCD30FF4E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BEFFE-9784-1BC5-D1E9-15C991003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07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AEF682-E604-0F1C-9A9E-EA2BCF499D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A934A-BDD7-9346-9C22-8A44AB6FB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8EA5D-3636-755C-9C8C-61A8C40BA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8942C-09A4-F575-EC2A-80C3E38D8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8BF59-87AE-E1D6-5FAB-BAEA77232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76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BD383-20C6-399C-6C1D-61E90294C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3B32D-A36F-785D-B755-247087BD9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7E791-088A-BC97-AE43-3F69F2978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A20E6-E10F-B02E-9369-FAAC79035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82A23-567E-1619-E82D-59A4AF267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17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19917-C570-8EC5-4413-3E00AA3C8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F19DF-647A-2E7A-6EA5-8261AD6CD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891DD-0DE6-D6F5-70EF-DCDE965EE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1F4ED-6121-C82B-9BC3-23552EAD5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658AE-AB2B-E063-DF8B-9CD4A2FAA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3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2AFF9-BB51-CF4A-0595-474587A13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EA4C1-C69A-F05E-A5DD-F780808AF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D2F0D4-A438-242B-8052-4B7C35F2F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76EA1D-0CA5-6D69-BC08-9464EE46D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1CDAD8-02F3-09C0-4F19-CDF8CAE6B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795CC-7F00-0728-8739-79BD93AFA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131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B736B-3E57-59A5-080D-CCD239393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7FC06F-9398-DE32-55E5-76FAC8E61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DCD0B-AB6C-76D3-70EE-D60D8B124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42A2B3-046C-C2C1-4ADE-10AB93F82D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523AA5-2D63-B47F-B16B-7FA4E9C599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A080B9-B7E2-E927-BBAD-B06EDFAC7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14E5D-2AFB-EA24-1F1F-D7BBA9847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F5468F-223F-1CEC-3075-3A7804FAE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14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3E2EB-6ADD-458D-3D98-AFD5A98D3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20545F-CB05-7788-D250-2FD923A6D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E77A0-A244-35C4-B39D-03BC548B6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18078-4EAA-8768-ECC9-E2A2C0F88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8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E91007-6017-0DA0-8185-9EF78A04F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9CCB6D-7842-7F5F-C2AF-40AAB3FE7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77EE8-0F60-7476-4169-372ACC959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133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4FEE2-137B-8F9B-EB11-9EB3DCEF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DD42C-4CEC-758A-8279-9171A2093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D3795B-D8F4-3AC7-E80F-9E07D4E8F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C53AD5-293C-918B-8ADB-106ABE98B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BEDB7-A9DE-1E6F-1F05-B9D4F4E61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89083A-92C3-CC08-E76D-CA0AAB8F5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538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EE108-47FF-3C11-5155-5E5706FD0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672A5C-5023-F804-F435-93DF8D05A4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B612E-2FA9-D444-5E7B-7ADFA05E5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FE7716-59A3-9701-5806-7F0F4EEA5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AC01EB-7F59-300F-451F-DB7FA01ED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50596-789F-E5CD-6015-38824227C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824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09D1EE-3160-1430-C263-36476562D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D0F9D-3F55-C7E4-564F-118088F57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2D448A-540D-A561-0440-654DE1AAE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E493F5-5192-DE45-9E0D-6CE75C77EB8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960C9-AAEA-3AA2-24AB-A903300A4E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5DF19-6577-4957-1DAA-460C5A25B0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238B16-E269-4A4A-B7A0-B75E337AB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880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riatic2024_anim">
            <a:hlinkClick r:id="" action="ppaction://media"/>
            <a:extLst>
              <a:ext uri="{FF2B5EF4-FFF2-40B4-BE49-F238E27FC236}">
                <a16:creationId xmlns:a16="http://schemas.microsoft.com/office/drawing/2014/main" id="{12709E54-352C-2B55-BA01-842EDCB689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2821" y="242372"/>
            <a:ext cx="51308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CE157D-5F71-69A7-8769-1153B44FB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3621" y="-143220"/>
            <a:ext cx="51261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21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A5A622-4A3E-8B18-4C42-F3F0CFFD0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76" y="36998"/>
            <a:ext cx="8480004" cy="678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827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Jeremy Jenrette</dc:creator>
  <cp:lastModifiedBy>Jeremy Jenrette</cp:lastModifiedBy>
  <cp:revision>1</cp:revision>
  <dcterms:created xsi:type="dcterms:W3CDTF">2024-05-28T10:52:31Z</dcterms:created>
  <dcterms:modified xsi:type="dcterms:W3CDTF">2024-05-28T10:56:03Z</dcterms:modified>
</cp:coreProperties>
</file>

<file path=docProps/thumbnail.jpeg>
</file>